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520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691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3095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41523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6117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713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88883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3835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202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67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0554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631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405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240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3314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567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7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30071-06FE-42B5-B39A-BF3160A56325}" type="datetimeFigureOut">
              <a:rPr lang="en-GB" smtClean="0"/>
              <a:t>07/05/2022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9125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16701C-0F15-4745-B4EF-3B9046631B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661" y="1167301"/>
            <a:ext cx="10992678" cy="1828796"/>
          </a:xfrm>
        </p:spPr>
        <p:txBody>
          <a:bodyPr/>
          <a:lstStyle/>
          <a:p>
            <a:pPr algn="ctr"/>
            <a:r>
              <a:rPr lang="en-GB" dirty="0"/>
              <a:t>Wireframes Minecraft Guide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DB1FD79-C611-4862-934B-01D0FB0B9D38}"/>
              </a:ext>
            </a:extLst>
          </p:cNvPr>
          <p:cNvSpPr txBox="1"/>
          <p:nvPr/>
        </p:nvSpPr>
        <p:spPr>
          <a:xfrm>
            <a:off x="3790122" y="3861904"/>
            <a:ext cx="4611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By CALIENDO François</a:t>
            </a:r>
          </a:p>
        </p:txBody>
      </p:sp>
    </p:spTree>
    <p:extLst>
      <p:ext uri="{BB962C8B-B14F-4D97-AF65-F5344CB8AC3E}">
        <p14:creationId xmlns:p14="http://schemas.microsoft.com/office/powerpoint/2010/main" val="463699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FBDED38-E809-47DF-A501-94A1EC4C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028F39C-5C6D-16C7-2534-687068DE1C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88" b="-1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EA9B8ED-37F4-BE78-9EFD-79932F8A4B87}"/>
              </a:ext>
            </a:extLst>
          </p:cNvPr>
          <p:cNvSpPr txBox="1"/>
          <p:nvPr/>
        </p:nvSpPr>
        <p:spPr>
          <a:xfrm>
            <a:off x="2226365" y="1371601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31E882B-7823-B328-3E52-9F58F4753D40}"/>
              </a:ext>
            </a:extLst>
          </p:cNvPr>
          <p:cNvSpPr txBox="1"/>
          <p:nvPr/>
        </p:nvSpPr>
        <p:spPr>
          <a:xfrm>
            <a:off x="669234" y="2528705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2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70EC071-AC75-580A-000A-F74963CC9CF7}"/>
              </a:ext>
            </a:extLst>
          </p:cNvPr>
          <p:cNvSpPr txBox="1"/>
          <p:nvPr/>
        </p:nvSpPr>
        <p:spPr>
          <a:xfrm>
            <a:off x="10717695" y="2528704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3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2095135-1E10-F72B-D905-A163F87B0C3D}"/>
              </a:ext>
            </a:extLst>
          </p:cNvPr>
          <p:cNvSpPr txBox="1"/>
          <p:nvPr/>
        </p:nvSpPr>
        <p:spPr>
          <a:xfrm>
            <a:off x="669234" y="3951945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4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0E6A606-AB7E-6827-495E-6FD49191B84F}"/>
              </a:ext>
            </a:extLst>
          </p:cNvPr>
          <p:cNvSpPr txBox="1"/>
          <p:nvPr/>
        </p:nvSpPr>
        <p:spPr>
          <a:xfrm>
            <a:off x="10717695" y="3951945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5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1739A57-445C-2113-FB9E-6B273B10032F}"/>
              </a:ext>
            </a:extLst>
          </p:cNvPr>
          <p:cNvSpPr txBox="1"/>
          <p:nvPr/>
        </p:nvSpPr>
        <p:spPr>
          <a:xfrm>
            <a:off x="669234" y="4989468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6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83491AE-1F83-0DE3-61D0-EAA78B0FE0C0}"/>
              </a:ext>
            </a:extLst>
          </p:cNvPr>
          <p:cNvSpPr txBox="1"/>
          <p:nvPr/>
        </p:nvSpPr>
        <p:spPr>
          <a:xfrm>
            <a:off x="10717695" y="4989468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7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919E218-EC67-AF5C-C19B-82326DE138A0}"/>
              </a:ext>
            </a:extLst>
          </p:cNvPr>
          <p:cNvSpPr txBox="1"/>
          <p:nvPr/>
        </p:nvSpPr>
        <p:spPr>
          <a:xfrm>
            <a:off x="541682" y="6026989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12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653C0BB-CD76-06E4-E905-CB3B65142B20}"/>
              </a:ext>
            </a:extLst>
          </p:cNvPr>
          <p:cNvSpPr txBox="1"/>
          <p:nvPr/>
        </p:nvSpPr>
        <p:spPr>
          <a:xfrm>
            <a:off x="10581032" y="6027003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141425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FBDED38-E809-47DF-A501-94A1EC4C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7304BF8-8D73-9F3F-524C-31BF70EA1A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71118854-B09F-A307-9422-78F6648AF863}"/>
              </a:ext>
            </a:extLst>
          </p:cNvPr>
          <p:cNvSpPr txBox="1"/>
          <p:nvPr/>
        </p:nvSpPr>
        <p:spPr>
          <a:xfrm>
            <a:off x="2246243" y="1222514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7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C826A46-6676-0405-4C2A-486AD1C28A57}"/>
              </a:ext>
            </a:extLst>
          </p:cNvPr>
          <p:cNvSpPr txBox="1"/>
          <p:nvPr/>
        </p:nvSpPr>
        <p:spPr>
          <a:xfrm>
            <a:off x="646043" y="2425149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8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75312A2-BA65-DD98-1F8D-4B580B6785BA}"/>
              </a:ext>
            </a:extLst>
          </p:cNvPr>
          <p:cNvSpPr txBox="1"/>
          <p:nvPr/>
        </p:nvSpPr>
        <p:spPr>
          <a:xfrm>
            <a:off x="10843591" y="2425149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9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D943C8B-B768-5870-B345-6CEF8FC4D200}"/>
              </a:ext>
            </a:extLst>
          </p:cNvPr>
          <p:cNvSpPr txBox="1"/>
          <p:nvPr/>
        </p:nvSpPr>
        <p:spPr>
          <a:xfrm>
            <a:off x="462169" y="3925958"/>
            <a:ext cx="9243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10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EF566CD-9435-5204-D096-790A259D58CB}"/>
              </a:ext>
            </a:extLst>
          </p:cNvPr>
          <p:cNvSpPr txBox="1"/>
          <p:nvPr/>
        </p:nvSpPr>
        <p:spPr>
          <a:xfrm>
            <a:off x="462168" y="4909657"/>
            <a:ext cx="9243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11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77CA938-C398-F3F3-AB74-D833C3602A12}"/>
              </a:ext>
            </a:extLst>
          </p:cNvPr>
          <p:cNvSpPr txBox="1"/>
          <p:nvPr/>
        </p:nvSpPr>
        <p:spPr>
          <a:xfrm>
            <a:off x="541682" y="6026989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12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9526FA5-9DA6-A81A-B859-542D0080A89D}"/>
              </a:ext>
            </a:extLst>
          </p:cNvPr>
          <p:cNvSpPr txBox="1"/>
          <p:nvPr/>
        </p:nvSpPr>
        <p:spPr>
          <a:xfrm>
            <a:off x="10706928" y="6026988"/>
            <a:ext cx="829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9668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347C5A66-FE13-D379-7E62-6140CF3E7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61" y="62559"/>
            <a:ext cx="10276878" cy="673288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A67871D-3D95-405F-0BCB-3FA8C079C6F6}"/>
              </a:ext>
            </a:extLst>
          </p:cNvPr>
          <p:cNvSpPr txBox="1"/>
          <p:nvPr/>
        </p:nvSpPr>
        <p:spPr>
          <a:xfrm>
            <a:off x="10316818" y="5227982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1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0672413-0B29-EFC6-22D4-EA5B1AFD5BF3}"/>
              </a:ext>
            </a:extLst>
          </p:cNvPr>
          <p:cNvSpPr txBox="1"/>
          <p:nvPr/>
        </p:nvSpPr>
        <p:spPr>
          <a:xfrm>
            <a:off x="5817704" y="4611758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2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3C7FC405-D289-ED6D-8CC1-72BCD8FD724D}"/>
              </a:ext>
            </a:extLst>
          </p:cNvPr>
          <p:cNvSpPr txBox="1"/>
          <p:nvPr/>
        </p:nvSpPr>
        <p:spPr>
          <a:xfrm>
            <a:off x="3478695" y="6142383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3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B9210A9-1AD0-1004-A7D4-45EEB9C2FBD3}"/>
              </a:ext>
            </a:extLst>
          </p:cNvPr>
          <p:cNvSpPr txBox="1"/>
          <p:nvPr/>
        </p:nvSpPr>
        <p:spPr>
          <a:xfrm>
            <a:off x="1119808" y="5227983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4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94C4E8B-E64F-F855-5D93-DCE21ED51164}"/>
              </a:ext>
            </a:extLst>
          </p:cNvPr>
          <p:cNvSpPr txBox="1"/>
          <p:nvPr/>
        </p:nvSpPr>
        <p:spPr>
          <a:xfrm>
            <a:off x="7878419" y="6142382"/>
            <a:ext cx="556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rgbClr val="FF0000"/>
                </a:solidFill>
                <a:latin typeface="Comic Sans MS" panose="030F0702030302020204" pitchFamily="66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581352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59CCB52-4978-4CA3-9251-FEC29D82E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Summary Page</a:t>
            </a:r>
          </a:p>
        </p:txBody>
      </p:sp>
    </p:spTree>
    <p:extLst>
      <p:ext uri="{BB962C8B-B14F-4D97-AF65-F5344CB8AC3E}">
        <p14:creationId xmlns:p14="http://schemas.microsoft.com/office/powerpoint/2010/main" val="2894471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5577CC7-6B96-4908-84E4-0D2AC0183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94519A-B61A-4BE2-9E40-30E744081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BFE55E3-D54A-4EDB-8EBB-21F4B2949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3645C1-1D10-48BE-BDFF-4AF58FC21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6651" y="0"/>
            <a:ext cx="16459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0ADBFCD-4B81-4DAF-978B-463932051F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4" y="149088"/>
            <a:ext cx="11986592" cy="661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1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59CCB52-4978-4CA3-9251-FEC29D82E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Home Menu</a:t>
            </a:r>
          </a:p>
        </p:txBody>
      </p:sp>
    </p:spTree>
    <p:extLst>
      <p:ext uri="{BB962C8B-B14F-4D97-AF65-F5344CB8AC3E}">
        <p14:creationId xmlns:p14="http://schemas.microsoft.com/office/powerpoint/2010/main" val="4195858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5577CC7-6B96-4908-84E4-0D2AC0183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94519A-B61A-4BE2-9E40-30E744081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BFE55E3-D54A-4EDB-8EBB-21F4B2949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3645C1-1D10-48BE-BDFF-4AF58FC21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6651" y="0"/>
            <a:ext cx="16459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CC83871C-8F39-4D7A-B0B1-1EA6EE593B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27" y="72059"/>
            <a:ext cx="11877260" cy="666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343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1DBAB91-226C-4585-BEAC-2D7865C5C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Installing Minecraft</a:t>
            </a:r>
          </a:p>
        </p:txBody>
      </p:sp>
    </p:spTree>
    <p:extLst>
      <p:ext uri="{BB962C8B-B14F-4D97-AF65-F5344CB8AC3E}">
        <p14:creationId xmlns:p14="http://schemas.microsoft.com/office/powerpoint/2010/main" val="831734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0BA38772-D716-4749-9EB2-F85D9325D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68295" y="-2455346"/>
            <a:ext cx="6721366" cy="1176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79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1DBAB91-226C-4585-BEAC-2D7865C5C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Contact Page</a:t>
            </a:r>
          </a:p>
        </p:txBody>
      </p:sp>
    </p:spTree>
    <p:extLst>
      <p:ext uri="{BB962C8B-B14F-4D97-AF65-F5344CB8AC3E}">
        <p14:creationId xmlns:p14="http://schemas.microsoft.com/office/powerpoint/2010/main" val="3427804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E1F3186C-DB8E-4EE7-A91E-D6F8416A6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87630"/>
            <a:ext cx="11846560" cy="668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65880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Traînée de condensatio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Traînée de condensatio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aînée de condensatio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Traînée de condensation</Template>
  <TotalTime>49</TotalTime>
  <Words>35</Words>
  <Application>Microsoft Office PowerPoint</Application>
  <PresentationFormat>Grand écran</PresentationFormat>
  <Paragraphs>27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Comic Sans MS</vt:lpstr>
      <vt:lpstr>Traînée de condensation</vt:lpstr>
      <vt:lpstr>Wireframes Minecraft Guide</vt:lpstr>
      <vt:lpstr>Summary Page</vt:lpstr>
      <vt:lpstr>Présentation PowerPoint</vt:lpstr>
      <vt:lpstr>Home Menu</vt:lpstr>
      <vt:lpstr>Présentation PowerPoint</vt:lpstr>
      <vt:lpstr>Installing Minecraft</vt:lpstr>
      <vt:lpstr>Présentation PowerPoint</vt:lpstr>
      <vt:lpstr>Contact Page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Wireframes Minecraft Guide</dc:title>
  <dc:creator>François CALIENDO</dc:creator>
  <cp:lastModifiedBy>François CALIENDO</cp:lastModifiedBy>
  <cp:revision>16</cp:revision>
  <dcterms:created xsi:type="dcterms:W3CDTF">2022-05-03T09:02:59Z</dcterms:created>
  <dcterms:modified xsi:type="dcterms:W3CDTF">2022-05-07T10:08:31Z</dcterms:modified>
</cp:coreProperties>
</file>

<file path=docProps/thumbnail.jpeg>
</file>